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F09F52-F48E-4DF1-89DD-CCB250026BC9}" type="datetimeFigureOut">
              <a:rPr lang="sk-SK" smtClean="0"/>
              <a:pPr/>
              <a:t>15. 4. 2015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12DEF1-A223-45B3-AA8D-9D92885BDB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9F52-F48E-4DF1-89DD-CCB250026BC9}" type="datetimeFigureOut">
              <a:rPr lang="sk-SK" smtClean="0"/>
              <a:pPr/>
              <a:t>15. 4. 2015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EF1-A223-45B3-AA8D-9D92885BDB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9F52-F48E-4DF1-89DD-CCB250026BC9}" type="datetimeFigureOut">
              <a:rPr lang="sk-SK" smtClean="0"/>
              <a:pPr/>
              <a:t>15. 4. 2015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EF1-A223-45B3-AA8D-9D92885BDB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F09F52-F48E-4DF1-89DD-CCB250026BC9}" type="datetimeFigureOut">
              <a:rPr lang="sk-SK" smtClean="0"/>
              <a:pPr/>
              <a:t>15. 4. 2015</a:t>
            </a:fld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12DEF1-A223-45B3-AA8D-9D92885BDB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F09F52-F48E-4DF1-89DD-CCB250026BC9}" type="datetimeFigureOut">
              <a:rPr lang="sk-SK" smtClean="0"/>
              <a:pPr/>
              <a:t>15. 4. 2015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12DEF1-A223-45B3-AA8D-9D92885BDB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9F52-F48E-4DF1-89DD-CCB250026BC9}" type="datetimeFigureOut">
              <a:rPr lang="sk-SK" smtClean="0"/>
              <a:pPr/>
              <a:t>15. 4. 2015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EF1-A223-45B3-AA8D-9D92885BDB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9F52-F48E-4DF1-89DD-CCB250026BC9}" type="datetimeFigureOut">
              <a:rPr lang="sk-SK" smtClean="0"/>
              <a:pPr/>
              <a:t>15. 4. 2015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EF1-A223-45B3-AA8D-9D92885BDB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F09F52-F48E-4DF1-89DD-CCB250026BC9}" type="datetimeFigureOut">
              <a:rPr lang="sk-SK" smtClean="0"/>
              <a:pPr/>
              <a:t>15. 4. 2015</a:t>
            </a:fld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12DEF1-A223-45B3-AA8D-9D92885BDB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9F52-F48E-4DF1-89DD-CCB250026BC9}" type="datetimeFigureOut">
              <a:rPr lang="sk-SK" smtClean="0"/>
              <a:pPr/>
              <a:t>15. 4. 2015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DEF1-A223-45B3-AA8D-9D92885BDB3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F09F52-F48E-4DF1-89DD-CCB250026BC9}" type="datetimeFigureOut">
              <a:rPr lang="sk-SK" smtClean="0"/>
              <a:pPr/>
              <a:t>15. 4. 2015</a:t>
            </a:fld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12DEF1-A223-45B3-AA8D-9D92885BDB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F09F52-F48E-4DF1-89DD-CCB250026BC9}" type="datetimeFigureOut">
              <a:rPr lang="sk-SK" smtClean="0"/>
              <a:pPr/>
              <a:t>15. 4. 2015</a:t>
            </a:fld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12DEF1-A223-45B3-AA8D-9D92885BDB3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F09F52-F48E-4DF1-89DD-CCB250026BC9}" type="datetimeFigureOut">
              <a:rPr lang="sk-SK" smtClean="0"/>
              <a:pPr/>
              <a:t>15. 4. 2015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12DEF1-A223-45B3-AA8D-9D92885BDB3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sk-SK" sz="10000" dirty="0" smtClean="0">
                <a:solidFill>
                  <a:srgbClr val="FF0000"/>
                </a:solidFill>
              </a:rPr>
              <a:t> </a:t>
            </a:r>
            <a:r>
              <a:rPr lang="sk-SK" sz="10000" dirty="0" err="1" smtClean="0">
                <a:solidFill>
                  <a:srgbClr val="FF0000"/>
                </a:solidFill>
              </a:rPr>
              <a:t>Paris</a:t>
            </a:r>
            <a:endParaRPr lang="sk-SK" sz="100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k-SK" dirty="0" smtClean="0">
                <a:solidFill>
                  <a:schemeClr val="tx1"/>
                </a:solidFill>
              </a:rPr>
              <a:t>Adam </a:t>
            </a:r>
            <a:r>
              <a:rPr lang="sk-SK" dirty="0" err="1" smtClean="0">
                <a:solidFill>
                  <a:schemeClr val="tx1"/>
                </a:solidFill>
              </a:rPr>
              <a:t>Senaj</a:t>
            </a:r>
            <a:r>
              <a:rPr lang="sk-SK" dirty="0" smtClean="0">
                <a:solidFill>
                  <a:schemeClr val="tx1"/>
                </a:solidFill>
              </a:rPr>
              <a:t> 7.A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643182"/>
            <a:ext cx="7467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sk-SK" sz="5000" dirty="0" err="1" smtClean="0">
                <a:solidFill>
                  <a:srgbClr val="FF0000"/>
                </a:solidFill>
              </a:rPr>
              <a:t>Thanks</a:t>
            </a:r>
            <a:r>
              <a:rPr lang="sk-SK" sz="5000" dirty="0" smtClean="0">
                <a:solidFill>
                  <a:srgbClr val="FF0000"/>
                </a:solidFill>
              </a:rPr>
              <a:t> </a:t>
            </a:r>
            <a:r>
              <a:rPr lang="sk-SK" sz="5000" dirty="0" err="1" smtClean="0">
                <a:solidFill>
                  <a:srgbClr val="FF0000"/>
                </a:solidFill>
              </a:rPr>
              <a:t>for</a:t>
            </a:r>
            <a:r>
              <a:rPr lang="sk-SK" sz="5000" dirty="0" smtClean="0">
                <a:solidFill>
                  <a:srgbClr val="FF0000"/>
                </a:solidFill>
              </a:rPr>
              <a:t> </a:t>
            </a:r>
            <a:r>
              <a:rPr lang="sk-SK" sz="5000" dirty="0" err="1" smtClean="0">
                <a:solidFill>
                  <a:srgbClr val="FF0000"/>
                </a:solidFill>
              </a:rPr>
              <a:t>watching</a:t>
            </a:r>
            <a:endParaRPr lang="sk-SK" sz="5000" dirty="0">
              <a:solidFill>
                <a:srgbClr val="FF0000"/>
              </a:solidFill>
            </a:endParaRPr>
          </a:p>
        </p:txBody>
      </p:sp>
      <p:sp>
        <p:nvSpPr>
          <p:cNvPr id="19458" name="AutoShape 2" descr="Výsledok vyh&amp;lcaron;adávania obrázkov pre dopyt francuzsky smajl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60" name="AutoShape 4" descr="Výsledok vyh&amp;lcaron;adávania obrázkov pre dopyt francuzsky smajl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51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sk-SK" sz="8000" dirty="0" err="1" smtClean="0">
                <a:solidFill>
                  <a:srgbClr val="FF0000"/>
                </a:solidFill>
              </a:rPr>
              <a:t>Museum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Louver</a:t>
            </a:r>
            <a:endParaRPr lang="sk-SK" sz="8000" dirty="0">
              <a:solidFill>
                <a:srgbClr val="FF000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1" y="1435100"/>
            <a:ext cx="3428992" cy="5422900"/>
          </a:xfrm>
        </p:spPr>
        <p:txBody>
          <a:bodyPr>
            <a:normAutofit fontScale="92500"/>
          </a:bodyPr>
          <a:lstStyle/>
          <a:p>
            <a:r>
              <a:rPr lang="sk-SK" sz="2800" dirty="0" err="1" smtClean="0"/>
              <a:t>Museum</a:t>
            </a:r>
            <a:r>
              <a:rPr lang="sk-SK" sz="2800" dirty="0" smtClean="0"/>
              <a:t> in </a:t>
            </a:r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palace</a:t>
            </a:r>
            <a:r>
              <a:rPr lang="sk-SK" sz="2800" dirty="0" smtClean="0"/>
              <a:t> </a:t>
            </a:r>
            <a:r>
              <a:rPr lang="sk-SK" sz="2800" dirty="0" err="1" smtClean="0"/>
              <a:t>Louver</a:t>
            </a:r>
            <a:r>
              <a:rPr lang="sk-SK" sz="2800" dirty="0" smtClean="0"/>
              <a:t> </a:t>
            </a:r>
            <a:r>
              <a:rPr lang="sk-SK" sz="2800" dirty="0" err="1" smtClean="0"/>
              <a:t>is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most </a:t>
            </a:r>
            <a:r>
              <a:rPr lang="sk-SK" sz="2800" dirty="0" err="1" smtClean="0"/>
              <a:t>visiting</a:t>
            </a:r>
            <a:r>
              <a:rPr lang="sk-SK" sz="2800" dirty="0" smtClean="0"/>
              <a:t> </a:t>
            </a:r>
            <a:r>
              <a:rPr lang="sk-SK" sz="2800" dirty="0" err="1" smtClean="0"/>
              <a:t>art</a:t>
            </a:r>
            <a:r>
              <a:rPr lang="sk-SK" sz="2800" dirty="0" smtClean="0"/>
              <a:t> </a:t>
            </a:r>
            <a:r>
              <a:rPr lang="sk-SK" sz="2800" dirty="0" err="1" smtClean="0"/>
              <a:t>museum</a:t>
            </a:r>
            <a:r>
              <a:rPr lang="sk-SK" sz="2800" dirty="0" smtClean="0"/>
              <a:t> on </a:t>
            </a:r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world</a:t>
            </a:r>
            <a:r>
              <a:rPr lang="sk-SK" sz="2800" dirty="0" smtClean="0"/>
              <a:t>.    </a:t>
            </a:r>
          </a:p>
          <a:p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museum</a:t>
            </a:r>
            <a:r>
              <a:rPr lang="sk-SK" sz="2800" dirty="0" smtClean="0"/>
              <a:t> </a:t>
            </a:r>
            <a:r>
              <a:rPr lang="sk-SK" sz="2800" dirty="0" err="1" smtClean="0"/>
              <a:t>started</a:t>
            </a:r>
            <a:r>
              <a:rPr lang="sk-SK" sz="2800" dirty="0" smtClean="0"/>
              <a:t> to </a:t>
            </a:r>
            <a:r>
              <a:rPr lang="sk-SK" sz="2800" dirty="0" err="1" smtClean="0"/>
              <a:t>be</a:t>
            </a:r>
            <a:r>
              <a:rPr lang="sk-SK" sz="2800" dirty="0" smtClean="0"/>
              <a:t> </a:t>
            </a:r>
            <a:r>
              <a:rPr lang="sk-SK" sz="2800" dirty="0" err="1" smtClean="0"/>
              <a:t>used</a:t>
            </a:r>
            <a:r>
              <a:rPr lang="sk-SK" sz="2800" dirty="0" smtClean="0"/>
              <a:t> in 1793.   </a:t>
            </a:r>
          </a:p>
          <a:p>
            <a:r>
              <a:rPr lang="sk-SK" sz="2800" dirty="0" err="1" smtClean="0"/>
              <a:t>There</a:t>
            </a:r>
            <a:r>
              <a:rPr lang="sk-SK" sz="2800" dirty="0" smtClean="0"/>
              <a:t> </a:t>
            </a:r>
            <a:r>
              <a:rPr lang="sk-SK" sz="2800" dirty="0" err="1" smtClean="0"/>
              <a:t>is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most </a:t>
            </a:r>
            <a:r>
              <a:rPr lang="sk-SK" sz="2800" dirty="0" err="1" smtClean="0"/>
              <a:t>famous</a:t>
            </a:r>
            <a:r>
              <a:rPr lang="sk-SK" sz="2800" dirty="0" smtClean="0"/>
              <a:t> </a:t>
            </a:r>
            <a:r>
              <a:rPr lang="sk-SK" sz="2800" dirty="0" err="1" smtClean="0"/>
              <a:t>painting</a:t>
            </a:r>
            <a:r>
              <a:rPr lang="sk-SK" sz="2800" dirty="0" smtClean="0"/>
              <a:t>  </a:t>
            </a:r>
            <a:r>
              <a:rPr lang="sk-SK" sz="2800" dirty="0" err="1" smtClean="0"/>
              <a:t>from</a:t>
            </a:r>
            <a:r>
              <a:rPr lang="sk-SK" sz="2800" dirty="0" smtClean="0"/>
              <a:t> </a:t>
            </a:r>
            <a:r>
              <a:rPr lang="sk-SK" sz="2800" dirty="0" err="1" smtClean="0"/>
              <a:t>Leonardo</a:t>
            </a:r>
            <a:r>
              <a:rPr lang="sk-SK" sz="2800" dirty="0" smtClean="0"/>
              <a:t> </a:t>
            </a:r>
            <a:r>
              <a:rPr lang="sk-SK" sz="2800" dirty="0" err="1" smtClean="0"/>
              <a:t>da</a:t>
            </a:r>
            <a:r>
              <a:rPr lang="sk-SK" sz="2800" dirty="0" smtClean="0"/>
              <a:t> </a:t>
            </a:r>
            <a:r>
              <a:rPr lang="sk-SK" sz="2800" dirty="0" err="1" smtClean="0"/>
              <a:t>Vinci</a:t>
            </a:r>
            <a:r>
              <a:rPr lang="sk-SK" sz="2800" dirty="0" smtClean="0"/>
              <a:t> and </a:t>
            </a:r>
            <a:r>
              <a:rPr lang="sk-SK" sz="2800" dirty="0" err="1" smtClean="0"/>
              <a:t>it</a:t>
            </a:r>
            <a:r>
              <a:rPr lang="sk-SK" sz="2800" dirty="0" smtClean="0"/>
              <a:t> </a:t>
            </a:r>
            <a:r>
              <a:rPr lang="sk-SK" sz="2800" dirty="0" err="1" smtClean="0"/>
              <a:t>calls</a:t>
            </a:r>
            <a:r>
              <a:rPr lang="sk-SK" sz="2800" dirty="0" smtClean="0"/>
              <a:t> </a:t>
            </a:r>
            <a:r>
              <a:rPr lang="sk-SK" sz="2800" dirty="0" err="1" smtClean="0"/>
              <a:t>Mona</a:t>
            </a:r>
            <a:r>
              <a:rPr lang="sk-SK" sz="2800" dirty="0" smtClean="0"/>
              <a:t> </a:t>
            </a:r>
            <a:r>
              <a:rPr lang="sk-SK" sz="2800" dirty="0" err="1" smtClean="0"/>
              <a:t>Lisa</a:t>
            </a:r>
            <a:r>
              <a:rPr lang="sk-SK" sz="2800" dirty="0" smtClean="0"/>
              <a:t>.          </a:t>
            </a:r>
            <a:endParaRPr lang="sk-SK" sz="2800" dirty="0"/>
          </a:p>
        </p:txBody>
      </p:sp>
      <p:pic>
        <p:nvPicPr>
          <p:cNvPr id="5" name="Zástupný symbol pro obsah 4" descr="images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428992" y="1500174"/>
            <a:ext cx="5715008" cy="2357454"/>
          </a:xfrm>
        </p:spPr>
      </p:pic>
      <p:pic>
        <p:nvPicPr>
          <p:cNvPr id="1026" name="Picture 2" descr="Výsledok vyh&amp;lcaron;adávania obrázkov pre dopyt louver museu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857628"/>
            <a:ext cx="5715008" cy="30003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sk-SK" sz="5400" dirty="0" err="1" smtClean="0">
                <a:solidFill>
                  <a:srgbClr val="FF0000"/>
                </a:solidFill>
              </a:rPr>
              <a:t>The</a:t>
            </a:r>
            <a:r>
              <a:rPr lang="sk-SK" sz="5400" dirty="0" smtClean="0">
                <a:solidFill>
                  <a:srgbClr val="FF0000"/>
                </a:solidFill>
              </a:rPr>
              <a:t> </a:t>
            </a:r>
            <a:r>
              <a:rPr lang="sk-SK" sz="5400" dirty="0" err="1" smtClean="0">
                <a:solidFill>
                  <a:srgbClr val="FF0000"/>
                </a:solidFill>
              </a:rPr>
              <a:t>catedral</a:t>
            </a:r>
            <a:r>
              <a:rPr lang="sk-SK" sz="5400" dirty="0" smtClean="0">
                <a:solidFill>
                  <a:srgbClr val="FF0000"/>
                </a:solidFill>
              </a:rPr>
              <a:t> </a:t>
            </a:r>
            <a:r>
              <a:rPr lang="sk-SK" sz="5400" dirty="0" err="1" smtClean="0">
                <a:solidFill>
                  <a:srgbClr val="FF0000"/>
                </a:solidFill>
              </a:rPr>
              <a:t>Notre</a:t>
            </a:r>
            <a:r>
              <a:rPr lang="sk-SK" sz="5400" dirty="0" smtClean="0">
                <a:solidFill>
                  <a:srgbClr val="FF0000"/>
                </a:solidFill>
              </a:rPr>
              <a:t> </a:t>
            </a:r>
            <a:r>
              <a:rPr lang="sk-SK" sz="5400" dirty="0" err="1" smtClean="0">
                <a:solidFill>
                  <a:srgbClr val="FF0000"/>
                </a:solidFill>
              </a:rPr>
              <a:t>Dam</a:t>
            </a:r>
            <a:endParaRPr lang="sk-SK" sz="5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0" y="1428736"/>
            <a:ext cx="3643306" cy="5429264"/>
          </a:xfrm>
        </p:spPr>
        <p:txBody>
          <a:bodyPr>
            <a:normAutofit/>
          </a:bodyPr>
          <a:lstStyle/>
          <a:p>
            <a:r>
              <a:rPr lang="sk-SK" sz="2600" dirty="0" err="1" smtClean="0"/>
              <a:t>While</a:t>
            </a:r>
            <a:r>
              <a:rPr lang="sk-SK" sz="2600" dirty="0" smtClean="0"/>
              <a:t>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catedral</a:t>
            </a:r>
            <a:r>
              <a:rPr lang="sk-SK" sz="2600" dirty="0" smtClean="0"/>
              <a:t> </a:t>
            </a:r>
            <a:r>
              <a:rPr lang="sk-SK" sz="2600" dirty="0" err="1" smtClean="0"/>
              <a:t>Notre</a:t>
            </a:r>
            <a:r>
              <a:rPr lang="sk-SK" sz="2600" dirty="0" smtClean="0"/>
              <a:t> </a:t>
            </a:r>
            <a:r>
              <a:rPr lang="sk-SK" sz="2600" dirty="0" err="1" smtClean="0"/>
              <a:t>Dam</a:t>
            </a:r>
            <a:r>
              <a:rPr lang="sk-SK" sz="2600" dirty="0" smtClean="0"/>
              <a:t> </a:t>
            </a:r>
            <a:r>
              <a:rPr lang="sk-SK" sz="2600" dirty="0" err="1" smtClean="0"/>
              <a:t>becoming</a:t>
            </a:r>
            <a:r>
              <a:rPr lang="sk-SK" sz="2600" dirty="0" smtClean="0"/>
              <a:t> </a:t>
            </a:r>
            <a:r>
              <a:rPr lang="sk-SK" sz="2600" dirty="0" err="1" smtClean="0"/>
              <a:t>the</a:t>
            </a:r>
            <a:r>
              <a:rPr lang="sk-SK" sz="2600" dirty="0" smtClean="0"/>
              <a:t> most </a:t>
            </a:r>
            <a:r>
              <a:rPr lang="sk-SK" sz="2600" dirty="0" err="1" smtClean="0"/>
              <a:t>founding</a:t>
            </a:r>
            <a:r>
              <a:rPr lang="sk-SK" sz="2600" dirty="0" smtClean="0"/>
              <a:t> </a:t>
            </a:r>
            <a:r>
              <a:rPr lang="sk-SK" sz="2600" dirty="0" err="1" smtClean="0"/>
              <a:t>showpalce</a:t>
            </a:r>
            <a:r>
              <a:rPr lang="sk-SK" sz="2600" dirty="0" smtClean="0"/>
              <a:t> </a:t>
            </a:r>
            <a:r>
              <a:rPr lang="sk-SK" sz="2600" dirty="0" err="1" smtClean="0"/>
              <a:t>it</a:t>
            </a:r>
            <a:r>
              <a:rPr lang="sk-SK" sz="2600" dirty="0" smtClean="0"/>
              <a:t> </a:t>
            </a:r>
            <a:r>
              <a:rPr lang="sk-SK" sz="2600" dirty="0" err="1" smtClean="0"/>
              <a:t>lived</a:t>
            </a:r>
            <a:r>
              <a:rPr lang="sk-SK" sz="2600" dirty="0" smtClean="0"/>
              <a:t> a </a:t>
            </a:r>
            <a:r>
              <a:rPr lang="sk-SK" sz="2600" dirty="0" err="1" smtClean="0"/>
              <a:t>lots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centurys</a:t>
            </a:r>
            <a:r>
              <a:rPr lang="sk-SK" sz="2600" dirty="0" smtClean="0"/>
              <a:t> and </a:t>
            </a:r>
            <a:r>
              <a:rPr lang="sk-SK" sz="2600" dirty="0" err="1" smtClean="0"/>
              <a:t>it</a:t>
            </a:r>
            <a:r>
              <a:rPr lang="sk-SK" sz="2600" dirty="0" smtClean="0"/>
              <a:t> </a:t>
            </a:r>
            <a:r>
              <a:rPr lang="sk-SK" sz="2600" dirty="0" err="1" smtClean="0"/>
              <a:t>lived</a:t>
            </a:r>
            <a:r>
              <a:rPr lang="sk-SK" sz="2600" dirty="0" smtClean="0"/>
              <a:t> </a:t>
            </a:r>
            <a:r>
              <a:rPr lang="sk-SK" sz="2600" dirty="0" smtClean="0"/>
              <a:t>a </a:t>
            </a:r>
            <a:r>
              <a:rPr lang="sk-SK" sz="2600" dirty="0" err="1" smtClean="0"/>
              <a:t>lots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humans</a:t>
            </a:r>
            <a:r>
              <a:rPr lang="sk-SK" sz="2600" dirty="0" smtClean="0"/>
              <a:t> </a:t>
            </a:r>
            <a:r>
              <a:rPr lang="sk-SK" sz="2600" dirty="0" err="1" smtClean="0"/>
              <a:t>tragedies</a:t>
            </a:r>
            <a:r>
              <a:rPr lang="sk-SK" sz="2600" dirty="0" smtClean="0"/>
              <a:t>. </a:t>
            </a:r>
          </a:p>
          <a:p>
            <a:r>
              <a:rPr lang="sk-SK" sz="2600" dirty="0" err="1" smtClean="0"/>
              <a:t>People</a:t>
            </a:r>
            <a:r>
              <a:rPr lang="sk-SK" sz="2600" dirty="0" smtClean="0"/>
              <a:t> </a:t>
            </a:r>
            <a:r>
              <a:rPr lang="sk-SK" sz="2600" dirty="0" err="1" smtClean="0"/>
              <a:t>started</a:t>
            </a:r>
            <a:r>
              <a:rPr lang="sk-SK" sz="2600" dirty="0" smtClean="0"/>
              <a:t> </a:t>
            </a:r>
            <a:r>
              <a:rPr lang="sk-SK" sz="2600" dirty="0" err="1" smtClean="0"/>
              <a:t>build</a:t>
            </a:r>
            <a:r>
              <a:rPr lang="sk-SK" sz="2600" dirty="0" smtClean="0"/>
              <a:t> </a:t>
            </a:r>
            <a:r>
              <a:rPr lang="sk-SK" sz="2600" dirty="0" err="1" smtClean="0"/>
              <a:t>it</a:t>
            </a:r>
            <a:r>
              <a:rPr lang="sk-SK" sz="2600" dirty="0" smtClean="0"/>
              <a:t> </a:t>
            </a:r>
            <a:r>
              <a:rPr lang="sk-SK" sz="2600" dirty="0" err="1" smtClean="0"/>
              <a:t>at</a:t>
            </a:r>
            <a:r>
              <a:rPr lang="sk-SK" sz="2600" dirty="0" smtClean="0"/>
              <a:t> a </a:t>
            </a:r>
            <a:r>
              <a:rPr lang="sk-SK" sz="2600" dirty="0" err="1" smtClean="0"/>
              <a:t>half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twelve</a:t>
            </a:r>
            <a:r>
              <a:rPr lang="sk-SK" sz="2600" dirty="0" smtClean="0"/>
              <a:t> </a:t>
            </a:r>
            <a:r>
              <a:rPr lang="sk-SK" sz="2600" dirty="0" err="1" smtClean="0"/>
              <a:t>century</a:t>
            </a:r>
            <a:r>
              <a:rPr lang="sk-SK" sz="2600" dirty="0" smtClean="0"/>
              <a:t> in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oldest</a:t>
            </a:r>
            <a:r>
              <a:rPr lang="sk-SK" sz="2600" dirty="0" smtClean="0"/>
              <a:t> part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Paris</a:t>
            </a:r>
            <a:r>
              <a:rPr lang="sk-SK" sz="2600" dirty="0" smtClean="0"/>
              <a:t> </a:t>
            </a:r>
            <a:r>
              <a:rPr lang="sk-SK" sz="2600" dirty="0" err="1" smtClean="0"/>
              <a:t>ille</a:t>
            </a:r>
            <a:r>
              <a:rPr lang="sk-SK" sz="2600" dirty="0" smtClean="0"/>
              <a:t> </a:t>
            </a:r>
            <a:r>
              <a:rPr lang="sk-SK" sz="2600" dirty="0" err="1" smtClean="0"/>
              <a:t>de</a:t>
            </a:r>
            <a:r>
              <a:rPr lang="sk-SK" sz="2600" dirty="0" smtClean="0"/>
              <a:t> la </a:t>
            </a:r>
            <a:r>
              <a:rPr lang="sk-SK" sz="2600" dirty="0" err="1" smtClean="0"/>
              <a:t>cité</a:t>
            </a:r>
            <a:endParaRPr lang="sk-SK" sz="2600" dirty="0"/>
          </a:p>
        </p:txBody>
      </p:sp>
      <p:pic>
        <p:nvPicPr>
          <p:cNvPr id="5" name="Zástupný symbol pro obsah 4" descr="index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643306" y="1428736"/>
            <a:ext cx="5500694" cy="2571768"/>
          </a:xfrm>
        </p:spPr>
      </p:pic>
      <p:pic>
        <p:nvPicPr>
          <p:cNvPr id="15362" name="Picture 2" descr="https://encrypted-tbn0.gstatic.com/images?q=tbn:ANd9GcQG_ioLXK71w89U_SqHdLW701YrbbJ8VgUgssrEZBzOjxKSDQRZ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3929066"/>
            <a:ext cx="5500694" cy="29289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sk-SK" sz="5400" dirty="0" err="1" smtClean="0">
                <a:solidFill>
                  <a:srgbClr val="FF0000"/>
                </a:solidFill>
              </a:rPr>
              <a:t>Disneyland</a:t>
            </a:r>
            <a:r>
              <a:rPr lang="sk-SK" sz="5400" dirty="0" smtClean="0">
                <a:solidFill>
                  <a:srgbClr val="FF0000"/>
                </a:solidFill>
              </a:rPr>
              <a:t> </a:t>
            </a:r>
            <a:r>
              <a:rPr lang="sk-SK" sz="5400" dirty="0" err="1" smtClean="0">
                <a:solidFill>
                  <a:srgbClr val="FF0000"/>
                </a:solidFill>
              </a:rPr>
              <a:t>Paris</a:t>
            </a:r>
            <a:endParaRPr lang="sk-SK" sz="5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0" y="1214422"/>
            <a:ext cx="3428992" cy="5643578"/>
          </a:xfrm>
        </p:spPr>
        <p:txBody>
          <a:bodyPr>
            <a:normAutofit fontScale="92500" lnSpcReduction="10000"/>
          </a:bodyPr>
          <a:lstStyle/>
          <a:p>
            <a:r>
              <a:rPr lang="sk-SK" sz="2600" dirty="0" err="1" smtClean="0"/>
              <a:t>Paradise</a:t>
            </a:r>
            <a:r>
              <a:rPr lang="sk-SK" sz="2600" dirty="0" smtClean="0"/>
              <a:t> </a:t>
            </a:r>
            <a:r>
              <a:rPr lang="sk-SK" sz="2600" dirty="0" err="1" smtClean="0"/>
              <a:t>for</a:t>
            </a:r>
            <a:r>
              <a:rPr lang="sk-SK" sz="2600" dirty="0" smtClean="0"/>
              <a:t> </a:t>
            </a:r>
            <a:r>
              <a:rPr lang="sk-SK" sz="2600" dirty="0" err="1" smtClean="0"/>
              <a:t>children</a:t>
            </a:r>
            <a:r>
              <a:rPr lang="sk-SK" sz="2600" dirty="0" smtClean="0"/>
              <a:t> and </a:t>
            </a:r>
            <a:r>
              <a:rPr lang="sk-SK" sz="2600" dirty="0" err="1" smtClean="0"/>
              <a:t>nightmar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purse</a:t>
            </a:r>
            <a:r>
              <a:rPr lang="sk-SK" sz="2600" dirty="0" smtClean="0"/>
              <a:t> 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parents</a:t>
            </a:r>
            <a:r>
              <a:rPr lang="sk-SK" sz="2600" dirty="0" smtClean="0"/>
              <a:t> </a:t>
            </a:r>
            <a:r>
              <a:rPr lang="sk-SK" sz="2600" dirty="0" err="1" smtClean="0"/>
              <a:t>is</a:t>
            </a:r>
            <a:r>
              <a:rPr lang="sk-SK" sz="2600" dirty="0" smtClean="0"/>
              <a:t> part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Paris</a:t>
            </a:r>
            <a:r>
              <a:rPr lang="sk-SK" sz="2600" dirty="0" smtClean="0"/>
              <a:t> </a:t>
            </a:r>
            <a:r>
              <a:rPr lang="sk-SK" sz="2600" dirty="0" err="1" smtClean="0"/>
              <a:t>from</a:t>
            </a:r>
            <a:r>
              <a:rPr lang="sk-SK" sz="2600" dirty="0" smtClean="0"/>
              <a:t> 1992. </a:t>
            </a:r>
            <a:r>
              <a:rPr lang="sk-SK" sz="2600" dirty="0" err="1" smtClean="0"/>
              <a:t>When</a:t>
            </a:r>
            <a:r>
              <a:rPr lang="sk-SK" sz="2600" dirty="0" smtClean="0"/>
              <a:t> on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edge</a:t>
            </a:r>
            <a:r>
              <a:rPr lang="sk-SK" sz="2600" dirty="0" smtClean="0"/>
              <a:t> city </a:t>
            </a:r>
            <a:r>
              <a:rPr lang="sk-SK" sz="2600" dirty="0" err="1" smtClean="0"/>
              <a:t>created</a:t>
            </a:r>
            <a:r>
              <a:rPr lang="sk-SK" sz="2600" dirty="0" smtClean="0"/>
              <a:t> </a:t>
            </a:r>
            <a:r>
              <a:rPr lang="sk-SK" sz="2600" dirty="0" err="1" smtClean="0"/>
              <a:t>huge</a:t>
            </a:r>
            <a:r>
              <a:rPr lang="sk-SK" sz="2600" dirty="0" smtClean="0"/>
              <a:t> </a:t>
            </a:r>
            <a:r>
              <a:rPr lang="sk-SK" sz="2600" dirty="0" err="1" smtClean="0"/>
              <a:t>zone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fun</a:t>
            </a:r>
            <a:r>
              <a:rPr lang="sk-SK" sz="2600" dirty="0" smtClean="0"/>
              <a:t> </a:t>
            </a:r>
            <a:r>
              <a:rPr lang="sk-SK" sz="2600" dirty="0" smtClean="0"/>
              <a:t>and </a:t>
            </a:r>
            <a:r>
              <a:rPr lang="sk-SK" sz="2600" dirty="0" err="1" smtClean="0"/>
              <a:t>children</a:t>
            </a:r>
            <a:r>
              <a:rPr lang="sk-SK" sz="2600" dirty="0" smtClean="0"/>
              <a:t> </a:t>
            </a:r>
            <a:r>
              <a:rPr lang="sk-SK" sz="2600" dirty="0" err="1" smtClean="0"/>
              <a:t>laught</a:t>
            </a:r>
            <a:r>
              <a:rPr lang="sk-SK" sz="2600" dirty="0" smtClean="0"/>
              <a:t> . </a:t>
            </a:r>
          </a:p>
          <a:p>
            <a:r>
              <a:rPr lang="sk-SK" sz="2600" dirty="0" err="1" smtClean="0"/>
              <a:t>Funny</a:t>
            </a:r>
            <a:r>
              <a:rPr lang="sk-SK" sz="2600" dirty="0" smtClean="0"/>
              <a:t> park </a:t>
            </a:r>
            <a:r>
              <a:rPr lang="sk-SK" sz="2600" dirty="0" err="1" smtClean="0"/>
              <a:t>EuroDisneland</a:t>
            </a:r>
            <a:r>
              <a:rPr lang="sk-SK" sz="2600" dirty="0" smtClean="0"/>
              <a:t> </a:t>
            </a:r>
            <a:r>
              <a:rPr lang="sk-SK" sz="2600" dirty="0" err="1" smtClean="0"/>
              <a:t>is</a:t>
            </a:r>
            <a:r>
              <a:rPr lang="sk-SK" sz="2600" dirty="0" smtClean="0"/>
              <a:t>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first</a:t>
            </a:r>
            <a:r>
              <a:rPr lang="sk-SK" sz="2600" dirty="0" smtClean="0"/>
              <a:t> </a:t>
            </a:r>
            <a:r>
              <a:rPr lang="sk-SK" sz="2600" dirty="0" err="1" smtClean="0"/>
              <a:t>Disneyland</a:t>
            </a:r>
            <a:r>
              <a:rPr lang="sk-SK" sz="2600" dirty="0" smtClean="0"/>
              <a:t> in </a:t>
            </a:r>
            <a:r>
              <a:rPr lang="sk-SK" sz="2600" dirty="0" err="1" smtClean="0"/>
              <a:t>Europe</a:t>
            </a:r>
            <a:r>
              <a:rPr lang="sk-SK" sz="2600" dirty="0" smtClean="0"/>
              <a:t>. And </a:t>
            </a:r>
            <a:r>
              <a:rPr lang="sk-SK" sz="2600" dirty="0" err="1" smtClean="0"/>
              <a:t>you</a:t>
            </a:r>
            <a:r>
              <a:rPr lang="sk-SK" sz="2600" dirty="0" smtClean="0"/>
              <a:t> </a:t>
            </a:r>
            <a:r>
              <a:rPr lang="sk-SK" sz="2600" dirty="0" err="1" smtClean="0"/>
              <a:t>can</a:t>
            </a:r>
            <a:r>
              <a:rPr lang="sk-SK" sz="2600" dirty="0" smtClean="0"/>
              <a:t> </a:t>
            </a:r>
            <a:r>
              <a:rPr lang="sk-SK" sz="2600" dirty="0" err="1" smtClean="0"/>
              <a:t>take</a:t>
            </a:r>
            <a:r>
              <a:rPr lang="sk-SK" sz="2600" dirty="0" smtClean="0"/>
              <a:t> a </a:t>
            </a:r>
            <a:r>
              <a:rPr lang="sk-SK" sz="2600" dirty="0" err="1" smtClean="0"/>
              <a:t>photo</a:t>
            </a:r>
            <a:r>
              <a:rPr lang="sk-SK" sz="2600" dirty="0" smtClean="0"/>
              <a:t> </a:t>
            </a:r>
            <a:r>
              <a:rPr lang="sk-SK" sz="2600" dirty="0" err="1" smtClean="0"/>
              <a:t>with</a:t>
            </a:r>
            <a:r>
              <a:rPr lang="sk-SK" sz="2600" dirty="0" smtClean="0"/>
              <a:t> </a:t>
            </a:r>
            <a:r>
              <a:rPr lang="sk-SK" sz="2600" dirty="0" err="1" smtClean="0"/>
              <a:t>characters</a:t>
            </a:r>
            <a:r>
              <a:rPr lang="sk-SK" sz="2600" dirty="0" smtClean="0"/>
              <a:t> </a:t>
            </a:r>
            <a:r>
              <a:rPr lang="sk-SK" sz="2600" dirty="0" err="1" smtClean="0"/>
              <a:t>from</a:t>
            </a:r>
            <a:r>
              <a:rPr lang="sk-SK" sz="2600" dirty="0" smtClean="0"/>
              <a:t> </a:t>
            </a:r>
            <a:r>
              <a:rPr lang="sk-SK" sz="2600" dirty="0" err="1" smtClean="0"/>
              <a:t>disney</a:t>
            </a:r>
            <a:r>
              <a:rPr lang="sk-SK" sz="2600" dirty="0" smtClean="0"/>
              <a:t> s </a:t>
            </a:r>
            <a:r>
              <a:rPr lang="sk-SK" sz="2600" dirty="0" err="1" smtClean="0"/>
              <a:t>movies</a:t>
            </a:r>
            <a:r>
              <a:rPr lang="sk-SK" sz="2600" dirty="0" smtClean="0"/>
              <a:t> and comics. </a:t>
            </a:r>
            <a:endParaRPr lang="sk-SK" sz="2600" dirty="0"/>
          </a:p>
        </p:txBody>
      </p:sp>
      <p:pic>
        <p:nvPicPr>
          <p:cNvPr id="5" name="Zástupný symbol pro obsah 4" descr="disneyland-pariz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428992" y="1214422"/>
            <a:ext cx="5715008" cy="2819400"/>
          </a:xfrm>
        </p:spPr>
      </p:pic>
      <p:pic>
        <p:nvPicPr>
          <p:cNvPr id="28674" name="Picture 2" descr="Výsledok vyh&amp;lcaron;adávania obrázkov pre dopyt disneyland pari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071942"/>
            <a:ext cx="5643570" cy="27860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sk-SK" sz="9600" dirty="0" err="1" smtClean="0">
                <a:solidFill>
                  <a:srgbClr val="FF0000"/>
                </a:solidFill>
              </a:rPr>
              <a:t>Eiffel</a:t>
            </a:r>
            <a:r>
              <a:rPr lang="sk-SK" sz="9600" dirty="0" smtClean="0">
                <a:solidFill>
                  <a:srgbClr val="FF0000"/>
                </a:solidFill>
              </a:rPr>
              <a:t> </a:t>
            </a:r>
            <a:r>
              <a:rPr lang="sk-SK" sz="9600" dirty="0" err="1" smtClean="0">
                <a:solidFill>
                  <a:srgbClr val="FF0000"/>
                </a:solidFill>
              </a:rPr>
              <a:t>tower</a:t>
            </a:r>
            <a:endParaRPr lang="sk-SK" sz="9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0" y="1214422"/>
            <a:ext cx="3527280" cy="5643578"/>
          </a:xfrm>
        </p:spPr>
        <p:txBody>
          <a:bodyPr>
            <a:normAutofit/>
          </a:bodyPr>
          <a:lstStyle/>
          <a:p>
            <a:r>
              <a:rPr lang="sk-SK" sz="2600" dirty="0" err="1" smtClean="0"/>
              <a:t>Once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symbols</a:t>
            </a:r>
            <a:r>
              <a:rPr lang="sk-SK" sz="2600" dirty="0" smtClean="0"/>
              <a:t> </a:t>
            </a:r>
            <a:r>
              <a:rPr lang="sk-SK" sz="2600" dirty="0" err="1" smtClean="0"/>
              <a:t>Paris</a:t>
            </a:r>
            <a:r>
              <a:rPr lang="sk-SK" sz="2600" dirty="0" smtClean="0"/>
              <a:t> and </a:t>
            </a:r>
            <a:r>
              <a:rPr lang="sk-SK" sz="2600" dirty="0" err="1" smtClean="0"/>
              <a:t>his</a:t>
            </a:r>
            <a:r>
              <a:rPr lang="sk-SK" sz="2600" dirty="0" smtClean="0"/>
              <a:t> </a:t>
            </a:r>
            <a:r>
              <a:rPr lang="sk-SK" sz="2600" dirty="0" err="1" smtClean="0"/>
              <a:t>irredeemable</a:t>
            </a:r>
            <a:r>
              <a:rPr lang="sk-SK" sz="2600" dirty="0" smtClean="0"/>
              <a:t> </a:t>
            </a:r>
            <a:r>
              <a:rPr lang="sk-SK" sz="2600" dirty="0" err="1" smtClean="0"/>
              <a:t>panorama</a:t>
            </a:r>
            <a:r>
              <a:rPr lang="sk-SK" sz="2600" dirty="0" smtClean="0"/>
              <a:t> </a:t>
            </a:r>
            <a:r>
              <a:rPr lang="sk-SK" sz="2600" dirty="0" err="1" smtClean="0"/>
              <a:t>is</a:t>
            </a:r>
            <a:r>
              <a:rPr lang="sk-SK" sz="2600" dirty="0" smtClean="0"/>
              <a:t> 324 </a:t>
            </a:r>
            <a:r>
              <a:rPr lang="sk-SK" sz="2600" dirty="0" err="1" smtClean="0"/>
              <a:t>metres</a:t>
            </a:r>
            <a:r>
              <a:rPr lang="sk-SK" sz="2600" dirty="0" smtClean="0"/>
              <a:t> </a:t>
            </a:r>
            <a:r>
              <a:rPr lang="sk-SK" sz="2600" dirty="0" err="1" smtClean="0"/>
              <a:t>long</a:t>
            </a:r>
            <a:r>
              <a:rPr lang="sk-SK" sz="2600" dirty="0" smtClean="0"/>
              <a:t> </a:t>
            </a:r>
            <a:r>
              <a:rPr lang="sk-SK" sz="2600" dirty="0" err="1" smtClean="0"/>
              <a:t>Iron</a:t>
            </a:r>
            <a:r>
              <a:rPr lang="sk-SK" sz="2600" dirty="0" smtClean="0"/>
              <a:t> </a:t>
            </a:r>
            <a:r>
              <a:rPr lang="sk-SK" sz="2600" dirty="0" err="1" smtClean="0"/>
              <a:t>Mrs</a:t>
            </a:r>
            <a:r>
              <a:rPr lang="sk-SK" sz="2600" dirty="0" smtClean="0"/>
              <a:t>.</a:t>
            </a:r>
          </a:p>
          <a:p>
            <a:r>
              <a:rPr lang="sk-SK" sz="2600" dirty="0" err="1" smtClean="0"/>
              <a:t>She</a:t>
            </a:r>
            <a:r>
              <a:rPr lang="sk-SK" sz="2600" dirty="0" smtClean="0"/>
              <a:t> </a:t>
            </a:r>
            <a:r>
              <a:rPr lang="sk-SK" sz="2600" dirty="0" err="1" smtClean="0"/>
              <a:t>is</a:t>
            </a:r>
            <a:r>
              <a:rPr lang="sk-SK" sz="2600" dirty="0" smtClean="0"/>
              <a:t> on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left</a:t>
            </a:r>
            <a:r>
              <a:rPr lang="sk-SK" sz="2600" dirty="0" smtClean="0"/>
              <a:t> </a:t>
            </a:r>
            <a:r>
              <a:rPr lang="sk-SK" sz="2600" dirty="0" err="1" smtClean="0"/>
              <a:t>shore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river</a:t>
            </a:r>
            <a:r>
              <a:rPr lang="sk-SK" sz="2600" dirty="0" smtClean="0"/>
              <a:t> Seina on </a:t>
            </a:r>
            <a:r>
              <a:rPr lang="sk-SK" sz="2600" dirty="0" err="1" smtClean="0"/>
              <a:t>Champ</a:t>
            </a:r>
            <a:r>
              <a:rPr lang="sk-SK" sz="2600" dirty="0" smtClean="0"/>
              <a:t> d Mars.</a:t>
            </a:r>
          </a:p>
          <a:p>
            <a:r>
              <a:rPr lang="sk-SK" sz="2600" dirty="0" smtClean="0"/>
              <a:t>And </a:t>
            </a:r>
            <a:r>
              <a:rPr lang="sk-SK" sz="2600" dirty="0" err="1" smtClean="0"/>
              <a:t>it</a:t>
            </a:r>
            <a:r>
              <a:rPr lang="sk-SK" sz="2600" dirty="0" smtClean="0"/>
              <a:t> </a:t>
            </a:r>
            <a:r>
              <a:rPr lang="sk-SK" sz="2600" dirty="0" err="1" smtClean="0"/>
              <a:t>include</a:t>
            </a:r>
            <a:r>
              <a:rPr lang="sk-SK" sz="2600" dirty="0" smtClean="0"/>
              <a:t> to </a:t>
            </a:r>
            <a:r>
              <a:rPr lang="sk-SK" sz="2600" dirty="0" err="1" smtClean="0"/>
              <a:t>the</a:t>
            </a:r>
            <a:r>
              <a:rPr lang="sk-SK" sz="2600" dirty="0" smtClean="0"/>
              <a:t> most </a:t>
            </a:r>
            <a:r>
              <a:rPr lang="sk-SK" sz="2600" dirty="0" err="1" smtClean="0"/>
              <a:t>popular</a:t>
            </a:r>
            <a:r>
              <a:rPr lang="sk-SK" sz="2600" dirty="0" smtClean="0"/>
              <a:t> </a:t>
            </a:r>
            <a:r>
              <a:rPr lang="sk-SK" sz="2600" dirty="0" err="1" smtClean="0"/>
              <a:t>attraction</a:t>
            </a:r>
            <a:r>
              <a:rPr lang="sk-SK" sz="2600" dirty="0" smtClean="0"/>
              <a:t> in </a:t>
            </a:r>
            <a:r>
              <a:rPr lang="sk-SK" sz="2600" dirty="0" err="1" smtClean="0"/>
              <a:t>the</a:t>
            </a:r>
            <a:r>
              <a:rPr lang="sk-SK" sz="2600" dirty="0" smtClean="0"/>
              <a:t> city.</a:t>
            </a:r>
            <a:endParaRPr lang="sk-SK" sz="2600" dirty="0"/>
          </a:p>
        </p:txBody>
      </p:sp>
      <p:pic>
        <p:nvPicPr>
          <p:cNvPr id="5" name="Zástupný symbol pro obsah 4" descr="e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571868" y="3643314"/>
            <a:ext cx="5572132" cy="3215845"/>
          </a:xfrm>
        </p:spPr>
      </p:pic>
      <p:pic>
        <p:nvPicPr>
          <p:cNvPr id="29698" name="Picture 2" descr="Výsledok vyh&amp;lcaron;adávania obrázkov pre dopyt eiffelova ve&amp;zcaron;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142984"/>
            <a:ext cx="5572132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14346" y="0"/>
            <a:ext cx="9358346" cy="1571612"/>
          </a:xfrm>
          <a:solidFill>
            <a:srgbClr val="92D050"/>
          </a:solidFill>
        </p:spPr>
        <p:txBody>
          <a:bodyPr numCol="1">
            <a:noAutofit/>
          </a:bodyPr>
          <a:lstStyle/>
          <a:p>
            <a:pPr algn="ctr"/>
            <a:r>
              <a:rPr lang="sk-SK" sz="4800" dirty="0" err="1" smtClean="0">
                <a:solidFill>
                  <a:srgbClr val="FF0000"/>
                </a:solidFill>
              </a:rPr>
              <a:t>Saint-Germain-des-Prés</a:t>
            </a:r>
            <a:r>
              <a:rPr lang="sk-SK" sz="4800" dirty="0" smtClean="0">
                <a:solidFill>
                  <a:srgbClr val="FF0000"/>
                </a:solidFill>
              </a:rPr>
              <a:t/>
            </a:r>
            <a:br>
              <a:rPr lang="sk-SK" sz="4800" dirty="0" smtClean="0">
                <a:solidFill>
                  <a:srgbClr val="FF0000"/>
                </a:solidFill>
              </a:rPr>
            </a:br>
            <a:endParaRPr lang="sk-SK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0" y="1571612"/>
            <a:ext cx="3929058" cy="5286388"/>
          </a:xfrm>
        </p:spPr>
        <p:txBody>
          <a:bodyPr>
            <a:normAutofit fontScale="92500" lnSpcReduction="10000"/>
          </a:bodyPr>
          <a:lstStyle/>
          <a:p>
            <a:r>
              <a:rPr lang="sk-SK" sz="2600" dirty="0" err="1" smtClean="0"/>
              <a:t>Saint</a:t>
            </a:r>
            <a:r>
              <a:rPr lang="sk-SK" sz="2600" dirty="0" smtClean="0"/>
              <a:t> </a:t>
            </a:r>
            <a:r>
              <a:rPr lang="sk-SK" sz="2600" dirty="0" err="1" smtClean="0"/>
              <a:t>Germain</a:t>
            </a:r>
            <a:r>
              <a:rPr lang="sk-SK" sz="2600" dirty="0" smtClean="0"/>
              <a:t> Des </a:t>
            </a:r>
            <a:r>
              <a:rPr lang="sk-SK" sz="2600" dirty="0" err="1" smtClean="0"/>
              <a:t>Prés</a:t>
            </a:r>
            <a:r>
              <a:rPr lang="sk-SK" sz="2600" dirty="0" smtClean="0"/>
              <a:t> </a:t>
            </a:r>
            <a:r>
              <a:rPr lang="sk-SK" sz="2600" dirty="0" err="1" smtClean="0"/>
              <a:t>is</a:t>
            </a:r>
            <a:r>
              <a:rPr lang="sk-SK" sz="2600" dirty="0" smtClean="0"/>
              <a:t> on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left</a:t>
            </a:r>
            <a:r>
              <a:rPr lang="sk-SK" sz="2600" dirty="0" smtClean="0"/>
              <a:t> </a:t>
            </a:r>
            <a:r>
              <a:rPr lang="sk-SK" sz="2600" dirty="0" err="1" smtClean="0"/>
              <a:t>shore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river</a:t>
            </a:r>
            <a:r>
              <a:rPr lang="sk-SK" sz="2600" dirty="0" smtClean="0"/>
              <a:t> Seina and </a:t>
            </a:r>
            <a:r>
              <a:rPr lang="sk-SK" sz="2600" dirty="0" err="1" smtClean="0"/>
              <a:t>formally</a:t>
            </a:r>
            <a:r>
              <a:rPr lang="sk-SK" sz="2600" dirty="0" smtClean="0"/>
              <a:t> </a:t>
            </a:r>
            <a:r>
              <a:rPr lang="sk-SK" sz="2600" dirty="0" err="1" smtClean="0"/>
              <a:t>it</a:t>
            </a:r>
            <a:r>
              <a:rPr lang="sk-SK" sz="2600" dirty="0" smtClean="0"/>
              <a:t> </a:t>
            </a:r>
            <a:r>
              <a:rPr lang="sk-SK" sz="2600" dirty="0" err="1" smtClean="0"/>
              <a:t>is</a:t>
            </a:r>
            <a:r>
              <a:rPr lang="sk-SK" sz="2600" dirty="0" smtClean="0"/>
              <a:t> </a:t>
            </a:r>
            <a:r>
              <a:rPr lang="sk-SK" sz="2600" dirty="0" err="1" smtClean="0"/>
              <a:t>sixths</a:t>
            </a:r>
            <a:r>
              <a:rPr lang="sk-SK" sz="2600" dirty="0" smtClean="0"/>
              <a:t> </a:t>
            </a:r>
            <a:r>
              <a:rPr lang="sk-SK" sz="2600" dirty="0" err="1" smtClean="0"/>
              <a:t>Paris</a:t>
            </a:r>
            <a:r>
              <a:rPr lang="sk-SK" sz="2600" dirty="0" smtClean="0"/>
              <a:t> </a:t>
            </a:r>
            <a:r>
              <a:rPr lang="sk-SK" sz="2600" dirty="0" err="1" smtClean="0"/>
              <a:t>ward</a:t>
            </a:r>
            <a:r>
              <a:rPr lang="sk-SK" sz="2600" dirty="0" smtClean="0"/>
              <a:t> . </a:t>
            </a:r>
          </a:p>
          <a:p>
            <a:r>
              <a:rPr lang="sk-SK" sz="2600" dirty="0" err="1" smtClean="0"/>
              <a:t>This</a:t>
            </a:r>
            <a:r>
              <a:rPr lang="sk-SK" sz="2600" dirty="0" smtClean="0"/>
              <a:t> </a:t>
            </a:r>
            <a:r>
              <a:rPr lang="sk-SK" sz="2600" dirty="0" err="1" smtClean="0"/>
              <a:t>region</a:t>
            </a:r>
            <a:r>
              <a:rPr lang="sk-SK" sz="2600" dirty="0" smtClean="0"/>
              <a:t> </a:t>
            </a:r>
            <a:r>
              <a:rPr lang="sk-SK" sz="2600" dirty="0" err="1" smtClean="0"/>
              <a:t>is</a:t>
            </a:r>
            <a:r>
              <a:rPr lang="sk-SK" sz="2600" dirty="0" smtClean="0"/>
              <a:t> in </a:t>
            </a:r>
            <a:r>
              <a:rPr lang="sk-SK" sz="2600" dirty="0" err="1" smtClean="0"/>
              <a:t>the</a:t>
            </a:r>
            <a:r>
              <a:rPr lang="sk-SK" sz="2600" dirty="0" smtClean="0"/>
              <a:t> city </a:t>
            </a:r>
            <a:r>
              <a:rPr lang="sk-SK" sz="2600" dirty="0" err="1" smtClean="0"/>
              <a:t>bounded</a:t>
            </a:r>
            <a:r>
              <a:rPr lang="sk-SK" sz="2600" dirty="0" smtClean="0"/>
              <a:t> </a:t>
            </a:r>
            <a:r>
              <a:rPr lang="sk-SK" sz="2600" dirty="0" err="1" smtClean="0"/>
              <a:t>with</a:t>
            </a:r>
            <a:r>
              <a:rPr lang="sk-SK" sz="2600" dirty="0" smtClean="0"/>
              <a:t> Luxemburg </a:t>
            </a:r>
            <a:r>
              <a:rPr lang="sk-SK" sz="2600" dirty="0" err="1" smtClean="0"/>
              <a:t>garden</a:t>
            </a:r>
            <a:r>
              <a:rPr lang="sk-SK" sz="2600" dirty="0" smtClean="0"/>
              <a:t> s , </a:t>
            </a:r>
            <a:r>
              <a:rPr lang="sk-SK" sz="2600" dirty="0" err="1" smtClean="0"/>
              <a:t>Latin</a:t>
            </a:r>
            <a:r>
              <a:rPr lang="sk-SK" sz="2600" dirty="0" smtClean="0"/>
              <a:t> </a:t>
            </a:r>
            <a:r>
              <a:rPr lang="sk-SK" sz="2600" dirty="0" err="1" smtClean="0"/>
              <a:t>district</a:t>
            </a:r>
            <a:r>
              <a:rPr lang="sk-SK" sz="2600" dirty="0" smtClean="0"/>
              <a:t> and </a:t>
            </a:r>
            <a:r>
              <a:rPr lang="sk-SK" sz="2600" dirty="0" err="1" smtClean="0"/>
              <a:t>Eiffel</a:t>
            </a:r>
            <a:r>
              <a:rPr lang="sk-SK" sz="2600" dirty="0" smtClean="0"/>
              <a:t> </a:t>
            </a:r>
            <a:r>
              <a:rPr lang="sk-SK" sz="2600" dirty="0" err="1" smtClean="0"/>
              <a:t>tower</a:t>
            </a:r>
            <a:r>
              <a:rPr lang="sk-SK" sz="2600" dirty="0" smtClean="0"/>
              <a:t>.</a:t>
            </a:r>
            <a:r>
              <a:rPr lang="sk-SK" sz="2800" dirty="0" smtClean="0"/>
              <a:t> </a:t>
            </a:r>
            <a:r>
              <a:rPr lang="sk-SK" sz="2800" dirty="0" err="1" smtClean="0"/>
              <a:t>Saint-Germain-des-Prés</a:t>
            </a:r>
            <a:r>
              <a:rPr lang="sk-SK" sz="2800" dirty="0" smtClean="0"/>
              <a:t> </a:t>
            </a:r>
            <a:r>
              <a:rPr lang="sk-SK" sz="2800" dirty="0" err="1" smtClean="0"/>
              <a:t>was</a:t>
            </a:r>
            <a:r>
              <a:rPr lang="sk-SK" sz="2800" dirty="0" smtClean="0"/>
              <a:t> </a:t>
            </a:r>
            <a:r>
              <a:rPr lang="sk-SK" sz="2800" dirty="0" err="1" smtClean="0"/>
              <a:t>once</a:t>
            </a:r>
            <a:r>
              <a:rPr lang="sk-SK" sz="2800" dirty="0" smtClean="0"/>
              <a:t> </a:t>
            </a:r>
            <a:r>
              <a:rPr lang="sk-SK" sz="2800" dirty="0" err="1" smtClean="0"/>
              <a:t>bastio</a:t>
            </a:r>
            <a:r>
              <a:rPr lang="sk-SK" sz="2800" dirty="0" smtClean="0"/>
              <a:t> </a:t>
            </a:r>
            <a:r>
              <a:rPr lang="sk-SK" sz="2800" dirty="0" err="1" smtClean="0"/>
              <a:t>for</a:t>
            </a:r>
            <a:r>
              <a:rPr lang="sk-SK" sz="2800" dirty="0" smtClean="0"/>
              <a:t> </a:t>
            </a:r>
            <a:r>
              <a:rPr lang="sk-SK" sz="2800" dirty="0" err="1" smtClean="0"/>
              <a:t>artist</a:t>
            </a:r>
            <a:r>
              <a:rPr lang="sk-SK" sz="2800" dirty="0" smtClean="0"/>
              <a:t>. </a:t>
            </a:r>
            <a:r>
              <a:rPr lang="sk-SK" sz="2800" dirty="0" err="1" smtClean="0"/>
              <a:t>Beetween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most </a:t>
            </a:r>
            <a:r>
              <a:rPr lang="sk-SK" sz="2800" dirty="0" err="1" smtClean="0"/>
              <a:t>interesting</a:t>
            </a:r>
            <a:r>
              <a:rPr lang="sk-SK" sz="2800" dirty="0" smtClean="0"/>
              <a:t> </a:t>
            </a:r>
            <a:r>
              <a:rPr lang="sk-SK" sz="2800" dirty="0" err="1" smtClean="0"/>
              <a:t>attraction</a:t>
            </a:r>
            <a:r>
              <a:rPr lang="sk-SK" sz="2800" dirty="0" smtClean="0"/>
              <a:t> </a:t>
            </a:r>
            <a:r>
              <a:rPr lang="sk-SK" sz="2800" dirty="0" err="1" smtClean="0"/>
              <a:t>here</a:t>
            </a:r>
            <a:r>
              <a:rPr lang="sk-SK" sz="2800" dirty="0" smtClean="0"/>
              <a:t> </a:t>
            </a:r>
            <a:r>
              <a:rPr lang="sk-SK" sz="2800" dirty="0" err="1" smtClean="0"/>
              <a:t>include</a:t>
            </a:r>
            <a:r>
              <a:rPr lang="sk-SK" sz="2800" dirty="0" smtClean="0"/>
              <a:t>  Luxemburg s </a:t>
            </a:r>
            <a:r>
              <a:rPr lang="sk-SK" sz="2800" dirty="0" err="1" smtClean="0"/>
              <a:t>gardens</a:t>
            </a:r>
            <a:r>
              <a:rPr lang="sk-SK" sz="2800" dirty="0" smtClean="0"/>
              <a:t>.</a:t>
            </a:r>
            <a:endParaRPr lang="sk-SK" sz="2600" dirty="0" smtClean="0"/>
          </a:p>
        </p:txBody>
      </p:sp>
      <p:pic>
        <p:nvPicPr>
          <p:cNvPr id="5" name="Zástupný symbol pro obsah 4" descr="index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929058" y="1571612"/>
            <a:ext cx="5214942" cy="2714644"/>
          </a:xfrm>
        </p:spPr>
      </p:pic>
      <p:pic>
        <p:nvPicPr>
          <p:cNvPr id="1026" name="Picture 2" descr="Výsledok vyh&amp;lcaron;adávania obrázkov pre dopyt Saint-Germain-des-Pré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4286256"/>
            <a:ext cx="5214942" cy="25717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sk-SK" sz="8800" dirty="0" err="1" smtClean="0">
                <a:solidFill>
                  <a:srgbClr val="FF0000"/>
                </a:solidFill>
              </a:rPr>
              <a:t>Latin</a:t>
            </a:r>
            <a:r>
              <a:rPr lang="sk-SK" sz="8800" dirty="0" smtClean="0">
                <a:solidFill>
                  <a:srgbClr val="FF0000"/>
                </a:solidFill>
              </a:rPr>
              <a:t> </a:t>
            </a:r>
            <a:r>
              <a:rPr lang="sk-SK" sz="8800" dirty="0" err="1" smtClean="0">
                <a:solidFill>
                  <a:srgbClr val="FF0000"/>
                </a:solidFill>
              </a:rPr>
              <a:t>district</a:t>
            </a:r>
            <a:endParaRPr lang="sk-SK" sz="8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0" y="1500174"/>
            <a:ext cx="3455842" cy="5357826"/>
          </a:xfrm>
        </p:spPr>
        <p:txBody>
          <a:bodyPr>
            <a:normAutofit lnSpcReduction="10000"/>
          </a:bodyPr>
          <a:lstStyle/>
          <a:p>
            <a:r>
              <a:rPr lang="sk-SK" sz="2600" dirty="0" err="1" smtClean="0"/>
              <a:t>Latin</a:t>
            </a:r>
            <a:r>
              <a:rPr lang="sk-SK" sz="2600" dirty="0" smtClean="0"/>
              <a:t> </a:t>
            </a:r>
            <a:r>
              <a:rPr lang="sk-SK" sz="2600" dirty="0" err="1" smtClean="0"/>
              <a:t>district</a:t>
            </a:r>
            <a:r>
              <a:rPr lang="sk-SK" sz="2600" dirty="0" smtClean="0"/>
              <a:t> </a:t>
            </a:r>
            <a:r>
              <a:rPr lang="sk-SK" sz="2600" dirty="0" err="1" smtClean="0"/>
              <a:t>is</a:t>
            </a:r>
            <a:r>
              <a:rPr lang="sk-SK" sz="2600" dirty="0" smtClean="0"/>
              <a:t> </a:t>
            </a:r>
            <a:r>
              <a:rPr lang="sk-SK" sz="2600" dirty="0" err="1" smtClean="0"/>
              <a:t>region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Paris</a:t>
            </a:r>
            <a:r>
              <a:rPr lang="sk-SK" sz="2600" dirty="0" smtClean="0"/>
              <a:t> </a:t>
            </a:r>
            <a:r>
              <a:rPr lang="sk-SK" sz="2600" dirty="0" err="1" smtClean="0"/>
              <a:t>contained</a:t>
            </a:r>
            <a:r>
              <a:rPr lang="sk-SK" sz="2600" dirty="0" smtClean="0"/>
              <a:t> </a:t>
            </a:r>
            <a:r>
              <a:rPr lang="sk-SK" sz="2600" dirty="0" err="1" smtClean="0"/>
              <a:t>from</a:t>
            </a:r>
            <a:r>
              <a:rPr lang="sk-SK" sz="2600" dirty="0" smtClean="0"/>
              <a:t> </a:t>
            </a:r>
            <a:r>
              <a:rPr lang="sk-SK" sz="2600" dirty="0" err="1" smtClean="0"/>
              <a:t>once</a:t>
            </a:r>
            <a:r>
              <a:rPr lang="sk-SK" sz="2600" dirty="0" smtClean="0"/>
              <a:t> part in 5.th </a:t>
            </a:r>
            <a:r>
              <a:rPr lang="sk-SK" sz="2600" dirty="0" err="1" smtClean="0"/>
              <a:t>district</a:t>
            </a:r>
            <a:r>
              <a:rPr lang="sk-SK" sz="2600" dirty="0" smtClean="0"/>
              <a:t> and </a:t>
            </a:r>
            <a:r>
              <a:rPr lang="sk-SK" sz="2600" dirty="0" err="1" smtClean="0"/>
              <a:t>second</a:t>
            </a:r>
            <a:r>
              <a:rPr lang="sk-SK" sz="2600" dirty="0" smtClean="0"/>
              <a:t> part </a:t>
            </a:r>
            <a:r>
              <a:rPr lang="sk-SK" sz="2600" dirty="0" err="1" smtClean="0"/>
              <a:t>is</a:t>
            </a:r>
            <a:r>
              <a:rPr lang="sk-SK" sz="2600" dirty="0" smtClean="0"/>
              <a:t> in </a:t>
            </a:r>
            <a:r>
              <a:rPr lang="sk-SK" sz="2600" dirty="0" err="1" smtClean="0"/>
              <a:t>the</a:t>
            </a:r>
            <a:r>
              <a:rPr lang="sk-SK" sz="2600" dirty="0" smtClean="0"/>
              <a:t> 6.th </a:t>
            </a:r>
            <a:r>
              <a:rPr lang="sk-SK" sz="2600" dirty="0" err="1" smtClean="0"/>
              <a:t>district</a:t>
            </a:r>
            <a:r>
              <a:rPr lang="sk-SK" sz="2600" dirty="0" smtClean="0"/>
              <a:t> in city. </a:t>
            </a:r>
            <a:r>
              <a:rPr lang="sk-SK" sz="2600" dirty="0" err="1" smtClean="0"/>
              <a:t>Latin</a:t>
            </a:r>
            <a:r>
              <a:rPr lang="sk-SK" sz="2600" dirty="0" smtClean="0"/>
              <a:t> </a:t>
            </a:r>
            <a:r>
              <a:rPr lang="sk-SK" sz="2600" dirty="0" err="1" smtClean="0"/>
              <a:t>district</a:t>
            </a:r>
            <a:r>
              <a:rPr lang="sk-SK" sz="2600" dirty="0" smtClean="0"/>
              <a:t> </a:t>
            </a:r>
            <a:r>
              <a:rPr lang="sk-SK" sz="2600" dirty="0" err="1" smtClean="0"/>
              <a:t>is</a:t>
            </a:r>
            <a:r>
              <a:rPr lang="sk-SK" sz="2600" dirty="0" smtClean="0"/>
              <a:t> on </a:t>
            </a:r>
            <a:r>
              <a:rPr lang="sk-SK" sz="2600" dirty="0" err="1" smtClean="0"/>
              <a:t>left</a:t>
            </a:r>
            <a:r>
              <a:rPr lang="sk-SK" sz="2600" dirty="0" smtClean="0"/>
              <a:t> </a:t>
            </a:r>
            <a:r>
              <a:rPr lang="sk-SK" sz="2600" dirty="0" err="1" smtClean="0"/>
              <a:t>shore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river</a:t>
            </a:r>
            <a:r>
              <a:rPr lang="sk-SK" sz="2600" dirty="0" smtClean="0"/>
              <a:t> Seina </a:t>
            </a:r>
            <a:r>
              <a:rPr lang="sk-SK" sz="2600" dirty="0" err="1" smtClean="0"/>
              <a:t>near</a:t>
            </a:r>
            <a:r>
              <a:rPr lang="sk-SK" sz="2600" dirty="0" smtClean="0"/>
              <a:t> </a:t>
            </a:r>
            <a:r>
              <a:rPr lang="sk-SK" sz="2600" dirty="0" err="1" smtClean="0"/>
              <a:t>crossroad</a:t>
            </a:r>
            <a:r>
              <a:rPr lang="sk-SK" sz="2600" dirty="0" smtClean="0"/>
              <a:t> </a:t>
            </a:r>
            <a:r>
              <a:rPr lang="sk-SK" sz="2600" dirty="0" err="1" smtClean="0"/>
              <a:t>two</a:t>
            </a:r>
            <a:r>
              <a:rPr lang="sk-SK" sz="2600" dirty="0" smtClean="0"/>
              <a:t> </a:t>
            </a:r>
            <a:r>
              <a:rPr lang="sk-SK" sz="2600" dirty="0" err="1" smtClean="0"/>
              <a:t>famous</a:t>
            </a:r>
            <a:r>
              <a:rPr lang="sk-SK" sz="2600" dirty="0" smtClean="0"/>
              <a:t> </a:t>
            </a:r>
            <a:r>
              <a:rPr lang="sk-SK" sz="2600" dirty="0" err="1" smtClean="0"/>
              <a:t>Paris</a:t>
            </a:r>
            <a:r>
              <a:rPr lang="sk-SK" sz="2600" dirty="0" smtClean="0"/>
              <a:t> </a:t>
            </a:r>
            <a:r>
              <a:rPr lang="sk-SK" sz="2600" dirty="0" err="1" smtClean="0"/>
              <a:t>aveneus</a:t>
            </a:r>
            <a:r>
              <a:rPr lang="sk-SK" sz="2600" dirty="0" smtClean="0"/>
              <a:t> </a:t>
            </a:r>
            <a:r>
              <a:rPr lang="sk-SK" sz="2600" dirty="0" err="1" smtClean="0"/>
              <a:t>Boulevard</a:t>
            </a:r>
            <a:r>
              <a:rPr lang="sk-SK" sz="2600" dirty="0" smtClean="0"/>
              <a:t> St. </a:t>
            </a:r>
            <a:r>
              <a:rPr lang="sk-SK" sz="2600" dirty="0" err="1" smtClean="0"/>
              <a:t>Germain</a:t>
            </a:r>
            <a:r>
              <a:rPr lang="sk-SK" sz="2600" dirty="0" smtClean="0"/>
              <a:t> a </a:t>
            </a:r>
            <a:r>
              <a:rPr lang="sk-SK" sz="2600" dirty="0" err="1" smtClean="0"/>
              <a:t>Boulevard</a:t>
            </a:r>
            <a:r>
              <a:rPr lang="sk-SK" sz="2600" dirty="0" smtClean="0"/>
              <a:t> </a:t>
            </a:r>
            <a:r>
              <a:rPr lang="sk-SK" sz="2600" dirty="0" err="1" smtClean="0"/>
              <a:t>St.Michel</a:t>
            </a:r>
            <a:r>
              <a:rPr lang="sk-SK" sz="2600" dirty="0" smtClean="0"/>
              <a:t>.</a:t>
            </a:r>
            <a:endParaRPr lang="sk-SK" sz="2600" dirty="0"/>
          </a:p>
        </p:txBody>
      </p:sp>
      <p:pic>
        <p:nvPicPr>
          <p:cNvPr id="5" name="Zástupný symbol pro obsah 4" descr="index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500430" y="1428737"/>
            <a:ext cx="5643570" cy="2643205"/>
          </a:xfrm>
        </p:spPr>
      </p:pic>
      <p:pic>
        <p:nvPicPr>
          <p:cNvPr id="26626" name="Picture 2" descr="Výsledok vyh&amp;lcaron;adávania obrázkov pre dopyt latinská štvr&amp;tcaron; v parí&amp;zcaron;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071942"/>
            <a:ext cx="5643570" cy="27860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sk-SK" sz="8800" dirty="0" err="1" smtClean="0">
                <a:solidFill>
                  <a:srgbClr val="FF0000"/>
                </a:solidFill>
              </a:rPr>
              <a:t>Museum</a:t>
            </a:r>
            <a:r>
              <a:rPr lang="sk-SK" sz="8800" dirty="0" smtClean="0">
                <a:solidFill>
                  <a:srgbClr val="FF0000"/>
                </a:solidFill>
              </a:rPr>
              <a:t> </a:t>
            </a:r>
            <a:r>
              <a:rPr lang="sk-SK" sz="8800" dirty="0" err="1" smtClean="0">
                <a:solidFill>
                  <a:srgbClr val="FF0000"/>
                </a:solidFill>
              </a:rPr>
              <a:t>Orsay</a:t>
            </a:r>
            <a:endParaRPr lang="sk-SK" sz="8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0" y="1285860"/>
            <a:ext cx="3000364" cy="5572140"/>
          </a:xfrm>
        </p:spPr>
        <p:txBody>
          <a:bodyPr>
            <a:normAutofit fontScale="92500" lnSpcReduction="10000"/>
          </a:bodyPr>
          <a:lstStyle/>
          <a:p>
            <a:r>
              <a:rPr lang="sk-SK" sz="2600" dirty="0" err="1" smtClean="0"/>
              <a:t>Museum</a:t>
            </a:r>
            <a:r>
              <a:rPr lang="sk-SK" sz="2600" dirty="0" smtClean="0"/>
              <a:t> </a:t>
            </a:r>
            <a:r>
              <a:rPr lang="sk-SK" sz="2600" dirty="0" err="1" smtClean="0"/>
              <a:t>Orsay</a:t>
            </a:r>
            <a:r>
              <a:rPr lang="sk-SK" sz="2600" dirty="0" smtClean="0"/>
              <a:t> </a:t>
            </a:r>
            <a:r>
              <a:rPr lang="sk-SK" sz="2600" dirty="0" err="1" smtClean="0"/>
              <a:t>is</a:t>
            </a:r>
            <a:r>
              <a:rPr lang="sk-SK" sz="2600" dirty="0" smtClean="0"/>
              <a:t> </a:t>
            </a:r>
            <a:r>
              <a:rPr lang="sk-SK" sz="2600" dirty="0" err="1" smtClean="0"/>
              <a:t>one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the</a:t>
            </a:r>
            <a:r>
              <a:rPr lang="sk-SK" sz="2600" dirty="0" smtClean="0"/>
              <a:t> most </a:t>
            </a:r>
            <a:r>
              <a:rPr lang="sk-SK" sz="2600" dirty="0" err="1" smtClean="0"/>
              <a:t>famous</a:t>
            </a:r>
            <a:r>
              <a:rPr lang="sk-SK" sz="2600" dirty="0" smtClean="0"/>
              <a:t> </a:t>
            </a:r>
            <a:r>
              <a:rPr lang="sk-SK" sz="2600" dirty="0" err="1" smtClean="0"/>
              <a:t>museum</a:t>
            </a:r>
            <a:r>
              <a:rPr lang="sk-SK" sz="2600" dirty="0" smtClean="0"/>
              <a:t> on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left</a:t>
            </a:r>
            <a:r>
              <a:rPr lang="sk-SK" sz="2600" dirty="0" smtClean="0"/>
              <a:t> </a:t>
            </a:r>
            <a:r>
              <a:rPr lang="sk-SK" sz="2600" dirty="0" err="1" smtClean="0"/>
              <a:t>shore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river</a:t>
            </a:r>
            <a:r>
              <a:rPr lang="sk-SK" sz="2600" dirty="0" smtClean="0"/>
              <a:t> Seina.</a:t>
            </a:r>
          </a:p>
          <a:p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home</a:t>
            </a:r>
            <a:r>
              <a:rPr lang="sk-SK" sz="2600" dirty="0" smtClean="0"/>
              <a:t> </a:t>
            </a:r>
            <a:r>
              <a:rPr lang="sk-SK" sz="2600" dirty="0" err="1" smtClean="0"/>
              <a:t>of</a:t>
            </a:r>
            <a:r>
              <a:rPr lang="sk-SK" sz="2600" dirty="0" smtClean="0"/>
              <a:t> </a:t>
            </a:r>
            <a:r>
              <a:rPr lang="sk-SK" sz="2600" dirty="0" err="1" smtClean="0"/>
              <a:t>museum</a:t>
            </a:r>
            <a:r>
              <a:rPr lang="sk-SK" sz="2600" dirty="0" smtClean="0"/>
              <a:t> </a:t>
            </a:r>
            <a:r>
              <a:rPr lang="sk-SK" sz="2600" dirty="0" err="1" smtClean="0"/>
              <a:t>is</a:t>
            </a:r>
            <a:r>
              <a:rPr lang="sk-SK" sz="2600" dirty="0" smtClean="0"/>
              <a:t> </a:t>
            </a:r>
            <a:r>
              <a:rPr lang="sk-SK" sz="2600" dirty="0" err="1" smtClean="0"/>
              <a:t>beautifull</a:t>
            </a:r>
            <a:r>
              <a:rPr lang="sk-SK" sz="2600" dirty="0" smtClean="0"/>
              <a:t> </a:t>
            </a:r>
            <a:r>
              <a:rPr lang="sk-SK" sz="2600" dirty="0" err="1" smtClean="0"/>
              <a:t>building</a:t>
            </a:r>
            <a:r>
              <a:rPr lang="sk-SK" sz="2600" dirty="0" smtClean="0"/>
              <a:t> </a:t>
            </a:r>
            <a:r>
              <a:rPr lang="sk-SK" sz="2600" dirty="0" err="1" smtClean="0"/>
              <a:t>used</a:t>
            </a:r>
            <a:r>
              <a:rPr lang="sk-SK" sz="2600" dirty="0" smtClean="0"/>
              <a:t> to </a:t>
            </a:r>
            <a:r>
              <a:rPr lang="sk-SK" sz="2600" dirty="0" err="1" smtClean="0"/>
              <a:t>train</a:t>
            </a:r>
            <a:r>
              <a:rPr lang="sk-SK" sz="2600" dirty="0" smtClean="0"/>
              <a:t> </a:t>
            </a:r>
            <a:r>
              <a:rPr lang="sk-SK" sz="2600" dirty="0" err="1" smtClean="0"/>
              <a:t>station</a:t>
            </a:r>
            <a:r>
              <a:rPr lang="sk-SK" sz="2600" dirty="0" smtClean="0"/>
              <a:t> </a:t>
            </a:r>
            <a:r>
              <a:rPr lang="sk-SK" sz="2600" dirty="0" err="1" smtClean="0"/>
              <a:t>Gare</a:t>
            </a:r>
            <a:r>
              <a:rPr lang="sk-SK" sz="2600" dirty="0" smtClean="0"/>
              <a:t> </a:t>
            </a:r>
            <a:r>
              <a:rPr lang="sk-SK" sz="2600" dirty="0" err="1" smtClean="0"/>
              <a:t>d’Orsay</a:t>
            </a:r>
            <a:r>
              <a:rPr lang="sk-SK" sz="2600" dirty="0" smtClean="0"/>
              <a:t> </a:t>
            </a:r>
            <a:r>
              <a:rPr lang="sk-SK" sz="2600" dirty="0" err="1" smtClean="0"/>
              <a:t>people</a:t>
            </a:r>
            <a:r>
              <a:rPr lang="sk-SK" sz="2600" dirty="0" smtClean="0"/>
              <a:t> </a:t>
            </a:r>
            <a:r>
              <a:rPr lang="sk-SK" sz="2600" dirty="0" err="1" smtClean="0"/>
              <a:t>built</a:t>
            </a:r>
            <a:r>
              <a:rPr lang="sk-SK" sz="2600" dirty="0" smtClean="0"/>
              <a:t> </a:t>
            </a:r>
            <a:r>
              <a:rPr lang="sk-SK" sz="2600" dirty="0" err="1" smtClean="0"/>
              <a:t>this</a:t>
            </a:r>
            <a:r>
              <a:rPr lang="sk-SK" sz="2600" dirty="0" smtClean="0"/>
              <a:t> </a:t>
            </a:r>
            <a:r>
              <a:rPr lang="sk-SK" sz="2600" dirty="0" err="1" smtClean="0"/>
              <a:t>building</a:t>
            </a:r>
            <a:r>
              <a:rPr lang="sk-SK" sz="2600" dirty="0" smtClean="0"/>
              <a:t> </a:t>
            </a:r>
            <a:r>
              <a:rPr lang="sk-SK" sz="2600" dirty="0" err="1" smtClean="0"/>
              <a:t>beetween</a:t>
            </a:r>
            <a:r>
              <a:rPr lang="sk-SK" sz="2600" dirty="0" smtClean="0"/>
              <a:t> 1898 and 1900 in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Beaux</a:t>
            </a:r>
            <a:r>
              <a:rPr lang="sk-SK" sz="2600" dirty="0" smtClean="0"/>
              <a:t> </a:t>
            </a:r>
            <a:r>
              <a:rPr lang="sk-SK" sz="2600" dirty="0" err="1" smtClean="0"/>
              <a:t>Arts</a:t>
            </a:r>
            <a:r>
              <a:rPr lang="sk-SK" sz="2600" dirty="0" smtClean="0"/>
              <a:t> </a:t>
            </a:r>
            <a:r>
              <a:rPr lang="sk-SK" sz="2600" dirty="0" err="1" smtClean="0"/>
              <a:t>style</a:t>
            </a:r>
            <a:endParaRPr lang="sk-SK" sz="2600" dirty="0"/>
          </a:p>
        </p:txBody>
      </p:sp>
      <p:pic>
        <p:nvPicPr>
          <p:cNvPr id="5" name="Zástupný symbol pro obsah 4" descr="bmklnhkmklmkjnhjjmj,k,ko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928926" y="1285860"/>
            <a:ext cx="6215074" cy="2786082"/>
          </a:xfrm>
        </p:spPr>
      </p:pic>
      <p:pic>
        <p:nvPicPr>
          <p:cNvPr id="25602" name="Picture 2" descr="Výsledok vyh&amp;lcaron;adávania obrázkov pre dopyt museum ors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071942"/>
            <a:ext cx="6215074" cy="278605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sk-SK" sz="4800" dirty="0" smtClean="0">
                <a:solidFill>
                  <a:srgbClr val="FF0000"/>
                </a:solidFill>
              </a:rPr>
              <a:t>PSG – </a:t>
            </a:r>
            <a:r>
              <a:rPr lang="sk-SK" sz="4800" dirty="0" err="1" smtClean="0">
                <a:solidFill>
                  <a:srgbClr val="FF0000"/>
                </a:solidFill>
              </a:rPr>
              <a:t>Paris</a:t>
            </a:r>
            <a:r>
              <a:rPr lang="sk-SK" sz="4800" dirty="0" smtClean="0">
                <a:solidFill>
                  <a:srgbClr val="FF0000"/>
                </a:solidFill>
              </a:rPr>
              <a:t> </a:t>
            </a:r>
            <a:r>
              <a:rPr lang="sk-SK" sz="4800" dirty="0" err="1" smtClean="0">
                <a:solidFill>
                  <a:srgbClr val="FF0000"/>
                </a:solidFill>
              </a:rPr>
              <a:t>Saint</a:t>
            </a:r>
            <a:r>
              <a:rPr lang="sk-SK" sz="4800" dirty="0" smtClean="0">
                <a:solidFill>
                  <a:srgbClr val="FF0000"/>
                </a:solidFill>
              </a:rPr>
              <a:t>  </a:t>
            </a:r>
            <a:r>
              <a:rPr lang="sk-SK" sz="4800" dirty="0" err="1" smtClean="0">
                <a:solidFill>
                  <a:srgbClr val="FF0000"/>
                </a:solidFill>
              </a:rPr>
              <a:t>Germain</a:t>
            </a:r>
            <a:endParaRPr lang="sk-SK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0" y="1285860"/>
            <a:ext cx="3500430" cy="5572140"/>
          </a:xfrm>
        </p:spPr>
        <p:txBody>
          <a:bodyPr>
            <a:normAutofit/>
          </a:bodyPr>
          <a:lstStyle/>
          <a:p>
            <a:r>
              <a:rPr lang="sk-SK" sz="2600" dirty="0" smtClean="0"/>
              <a:t>PSG </a:t>
            </a:r>
            <a:r>
              <a:rPr lang="sk-SK" sz="2600" dirty="0" err="1" smtClean="0"/>
              <a:t>is</a:t>
            </a:r>
            <a:r>
              <a:rPr lang="sk-SK" sz="2600" dirty="0" smtClean="0"/>
              <a:t> </a:t>
            </a:r>
            <a:r>
              <a:rPr lang="sk-SK" sz="2600" dirty="0" err="1" smtClean="0"/>
              <a:t>the</a:t>
            </a:r>
            <a:r>
              <a:rPr lang="sk-SK" sz="2600" dirty="0" smtClean="0"/>
              <a:t> most </a:t>
            </a:r>
            <a:r>
              <a:rPr lang="sk-SK" sz="2600" dirty="0" err="1" smtClean="0"/>
              <a:t>famous</a:t>
            </a:r>
            <a:r>
              <a:rPr lang="sk-SK" sz="2600" dirty="0" smtClean="0"/>
              <a:t> </a:t>
            </a:r>
            <a:r>
              <a:rPr lang="sk-SK" sz="2600" dirty="0" err="1" smtClean="0"/>
              <a:t>football</a:t>
            </a:r>
            <a:r>
              <a:rPr lang="sk-SK" sz="2600" dirty="0" smtClean="0"/>
              <a:t> </a:t>
            </a:r>
            <a:r>
              <a:rPr lang="sk-SK" sz="2600" dirty="0" err="1" smtClean="0"/>
              <a:t>club</a:t>
            </a:r>
            <a:r>
              <a:rPr lang="sk-SK" sz="2600" dirty="0" smtClean="0"/>
              <a:t> in </a:t>
            </a:r>
            <a:r>
              <a:rPr lang="sk-SK" sz="2600" dirty="0" err="1" smtClean="0"/>
              <a:t>Paris</a:t>
            </a:r>
            <a:r>
              <a:rPr lang="sk-SK" sz="2600" dirty="0" smtClean="0"/>
              <a:t> </a:t>
            </a:r>
            <a:r>
              <a:rPr lang="sk-SK" sz="2600" dirty="0" err="1" smtClean="0"/>
              <a:t>it</a:t>
            </a:r>
            <a:r>
              <a:rPr lang="sk-SK" sz="2600" dirty="0" smtClean="0"/>
              <a:t> </a:t>
            </a:r>
            <a:r>
              <a:rPr lang="sk-SK" sz="2600" dirty="0" err="1" smtClean="0"/>
              <a:t>won</a:t>
            </a:r>
            <a:r>
              <a:rPr lang="sk-SK" sz="2600" dirty="0" smtClean="0"/>
              <a:t>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Ligue</a:t>
            </a:r>
            <a:r>
              <a:rPr lang="sk-SK" sz="2600" dirty="0" smtClean="0"/>
              <a:t> 1 4 </a:t>
            </a:r>
            <a:r>
              <a:rPr lang="sk-SK" sz="2600" dirty="0" err="1" smtClean="0"/>
              <a:t>times</a:t>
            </a:r>
            <a:r>
              <a:rPr lang="sk-SK" sz="2600" dirty="0" smtClean="0"/>
              <a:t> and I </a:t>
            </a:r>
            <a:r>
              <a:rPr lang="sk-SK" sz="2600" dirty="0" err="1" smtClean="0"/>
              <a:t>think</a:t>
            </a:r>
            <a:r>
              <a:rPr lang="sk-SK" sz="2600" dirty="0" smtClean="0"/>
              <a:t> </a:t>
            </a:r>
            <a:r>
              <a:rPr lang="sk-SK" sz="2600" dirty="0" err="1" smtClean="0"/>
              <a:t>they</a:t>
            </a:r>
            <a:r>
              <a:rPr lang="sk-SK" sz="2600" dirty="0" smtClean="0"/>
              <a:t> </a:t>
            </a:r>
            <a:r>
              <a:rPr lang="sk-SK" sz="2600" dirty="0" err="1" smtClean="0"/>
              <a:t>win</a:t>
            </a:r>
            <a:r>
              <a:rPr lang="sk-SK" sz="2600" dirty="0" smtClean="0"/>
              <a:t>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league</a:t>
            </a:r>
            <a:r>
              <a:rPr lang="sk-SK" sz="2600" dirty="0" smtClean="0"/>
              <a:t> </a:t>
            </a:r>
            <a:r>
              <a:rPr lang="sk-SK" sz="2600" dirty="0" err="1" smtClean="0"/>
              <a:t>this</a:t>
            </a:r>
            <a:r>
              <a:rPr lang="sk-SK" sz="2600" dirty="0" smtClean="0"/>
              <a:t> </a:t>
            </a:r>
            <a:r>
              <a:rPr lang="sk-SK" sz="2600" dirty="0" err="1" smtClean="0"/>
              <a:t>year</a:t>
            </a:r>
            <a:r>
              <a:rPr lang="sk-SK" sz="2600" dirty="0" smtClean="0"/>
              <a:t> </a:t>
            </a:r>
            <a:r>
              <a:rPr lang="sk-SK" sz="2600" dirty="0" err="1" smtClean="0"/>
              <a:t>too.Because</a:t>
            </a:r>
            <a:r>
              <a:rPr lang="sk-SK" sz="2600" dirty="0" smtClean="0"/>
              <a:t> </a:t>
            </a:r>
            <a:r>
              <a:rPr lang="sk-SK" sz="2600" dirty="0" err="1" smtClean="0"/>
              <a:t>they</a:t>
            </a:r>
            <a:r>
              <a:rPr lang="sk-SK" sz="2600" dirty="0" smtClean="0"/>
              <a:t> are </a:t>
            </a:r>
            <a:r>
              <a:rPr lang="sk-SK" sz="2600" dirty="0" err="1" smtClean="0"/>
              <a:t>the</a:t>
            </a:r>
            <a:r>
              <a:rPr lang="sk-SK" sz="2600" dirty="0" smtClean="0"/>
              <a:t>  </a:t>
            </a:r>
            <a:r>
              <a:rPr lang="sk-SK" sz="2600" dirty="0" err="1" smtClean="0"/>
              <a:t>best</a:t>
            </a:r>
            <a:r>
              <a:rPr lang="sk-SK" sz="2600" dirty="0" smtClean="0"/>
              <a:t> team in </a:t>
            </a:r>
            <a:r>
              <a:rPr lang="sk-SK" sz="2600" dirty="0" err="1" smtClean="0"/>
              <a:t>France</a:t>
            </a:r>
            <a:r>
              <a:rPr lang="sk-SK" sz="2600" dirty="0" smtClean="0"/>
              <a:t> .</a:t>
            </a:r>
            <a:r>
              <a:rPr lang="sk-SK" sz="2600" dirty="0" err="1" smtClean="0"/>
              <a:t>They</a:t>
            </a:r>
            <a:r>
              <a:rPr lang="sk-SK" sz="2600" dirty="0" smtClean="0"/>
              <a:t> are </a:t>
            </a:r>
            <a:r>
              <a:rPr lang="sk-SK" sz="2600" dirty="0" err="1" smtClean="0"/>
              <a:t>playing</a:t>
            </a:r>
            <a:r>
              <a:rPr lang="sk-SK" sz="2600" dirty="0" smtClean="0"/>
              <a:t> on </a:t>
            </a:r>
            <a:r>
              <a:rPr lang="sk-SK" sz="2600" dirty="0" err="1" smtClean="0"/>
              <a:t>Parc</a:t>
            </a:r>
            <a:r>
              <a:rPr lang="sk-SK" sz="2600" dirty="0" smtClean="0"/>
              <a:t> </a:t>
            </a:r>
            <a:r>
              <a:rPr lang="sk-SK" sz="2600" dirty="0" err="1" smtClean="0"/>
              <a:t>De</a:t>
            </a:r>
            <a:r>
              <a:rPr lang="sk-SK" sz="2600" dirty="0" smtClean="0"/>
              <a:t> Princes . </a:t>
            </a:r>
            <a:r>
              <a:rPr lang="sk-SK" sz="2600" dirty="0" err="1" smtClean="0"/>
              <a:t>Their</a:t>
            </a:r>
            <a:r>
              <a:rPr lang="sk-SK" sz="2600" dirty="0" smtClean="0"/>
              <a:t> </a:t>
            </a:r>
            <a:r>
              <a:rPr lang="sk-SK" sz="2600" dirty="0" err="1" smtClean="0"/>
              <a:t>best</a:t>
            </a:r>
            <a:r>
              <a:rPr lang="sk-SK" sz="2600" dirty="0" smtClean="0"/>
              <a:t> </a:t>
            </a:r>
            <a:r>
              <a:rPr lang="sk-SK" sz="2600" dirty="0" err="1" smtClean="0"/>
              <a:t>player</a:t>
            </a:r>
            <a:r>
              <a:rPr lang="sk-SK" sz="2600" dirty="0" smtClean="0"/>
              <a:t> </a:t>
            </a:r>
            <a:r>
              <a:rPr lang="sk-SK" sz="2600" dirty="0" err="1" smtClean="0"/>
              <a:t>is</a:t>
            </a:r>
            <a:r>
              <a:rPr lang="sk-SK" sz="2600" dirty="0" smtClean="0"/>
              <a:t> </a:t>
            </a:r>
            <a:r>
              <a:rPr lang="sk-SK" sz="2600" dirty="0" err="1" smtClean="0"/>
              <a:t>Zlatan</a:t>
            </a:r>
            <a:r>
              <a:rPr lang="sk-SK" sz="2600" dirty="0" smtClean="0"/>
              <a:t> </a:t>
            </a:r>
            <a:r>
              <a:rPr lang="sk-SK" sz="2600" dirty="0" err="1" smtClean="0"/>
              <a:t>Ibrahimovič</a:t>
            </a:r>
            <a:r>
              <a:rPr lang="sk-SK" sz="2600" dirty="0" smtClean="0"/>
              <a:t>.</a:t>
            </a:r>
            <a:endParaRPr lang="sk-SK" sz="2600" dirty="0"/>
          </a:p>
        </p:txBody>
      </p:sp>
      <p:pic>
        <p:nvPicPr>
          <p:cNvPr id="8" name="Zástupný symbol pro obsah 7" descr="psg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428992" y="1285860"/>
            <a:ext cx="5715008" cy="3214710"/>
          </a:xfrm>
        </p:spPr>
      </p:pic>
      <p:sp>
        <p:nvSpPr>
          <p:cNvPr id="24578" name="AutoShape 2" descr="Výsledok vyh&amp;lcaron;adávania obrázkov pre dopyt psg"/>
          <p:cNvSpPr>
            <a:spLocks noChangeAspect="1" noChangeArrowheads="1"/>
          </p:cNvSpPr>
          <p:nvPr/>
        </p:nvSpPr>
        <p:spPr bwMode="auto">
          <a:xfrm>
            <a:off x="155575" y="-419100"/>
            <a:ext cx="87630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4580" name="AutoShape 4" descr="Výsledok vyh&amp;lcaron;adávania obrázkov pre dopyt psg"/>
          <p:cNvSpPr>
            <a:spLocks noChangeAspect="1" noChangeArrowheads="1"/>
          </p:cNvSpPr>
          <p:nvPr/>
        </p:nvSpPr>
        <p:spPr bwMode="auto">
          <a:xfrm>
            <a:off x="155575" y="-419100"/>
            <a:ext cx="87630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4582" name="AutoShape 6" descr="Výsledok vyh&amp;lcaron;adávania obrázkov pre dopyt psg"/>
          <p:cNvSpPr>
            <a:spLocks noChangeAspect="1" noChangeArrowheads="1"/>
          </p:cNvSpPr>
          <p:nvPr/>
        </p:nvSpPr>
        <p:spPr bwMode="auto">
          <a:xfrm>
            <a:off x="155575" y="-419100"/>
            <a:ext cx="87630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4584" name="Picture 8" descr="Výsledok vyh&amp;lcaron;adávania obrázkov pre dopyt psg ibrahimov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429132"/>
            <a:ext cx="5643570" cy="2428868"/>
          </a:xfrm>
          <a:prstGeom prst="rect">
            <a:avLst/>
          </a:prstGeom>
          <a:noFill/>
        </p:spPr>
      </p:pic>
      <p:sp>
        <p:nvSpPr>
          <p:cNvPr id="12" name="Šipka doprava 11"/>
          <p:cNvSpPr/>
          <p:nvPr/>
        </p:nvSpPr>
        <p:spPr>
          <a:xfrm>
            <a:off x="2428860" y="6357958"/>
            <a:ext cx="928694" cy="35719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newsflash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429</TotalTime>
  <Words>407</Words>
  <Application>Microsoft Office PowerPoint</Application>
  <PresentationFormat>Předvádění na obrazovce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 Paris</vt:lpstr>
      <vt:lpstr>Museum Louver</vt:lpstr>
      <vt:lpstr>The catedral Notre Dam</vt:lpstr>
      <vt:lpstr>Disneyland Paris</vt:lpstr>
      <vt:lpstr>Eiffel tower</vt:lpstr>
      <vt:lpstr>Saint-Germain-des-Prés </vt:lpstr>
      <vt:lpstr>Latin district</vt:lpstr>
      <vt:lpstr>Museum Orsay</vt:lpstr>
      <vt:lpstr>PSG – Paris Saint  Germain</vt:lpstr>
      <vt:lpstr>Thanks for watching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trip to Paris</dc:title>
  <dc:creator>Peter</dc:creator>
  <cp:lastModifiedBy>Peter</cp:lastModifiedBy>
  <cp:revision>44</cp:revision>
  <dcterms:created xsi:type="dcterms:W3CDTF">2015-04-14T14:37:18Z</dcterms:created>
  <dcterms:modified xsi:type="dcterms:W3CDTF">2015-04-15T17:49:16Z</dcterms:modified>
</cp:coreProperties>
</file>